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Garamond" panose="02020404030301010803" pitchFamily="18" charset="0"/>
      <p:regular r:id="rId12"/>
      <p:bold r:id="rId13"/>
      <p:italic r:id="rId14"/>
    </p:embeddedFont>
    <p:embeddedFont>
      <p:font typeface="Segoe UI Emoji" panose="020B0502040204020203" pitchFamily="3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hrnHkvxV2O1U2RSjmPYWNJeF+h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CEF3AC-BA9E-4475-8F4E-283A04A183B1}" v="5" dt="2025-05-13T00:03:53.3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455" autoAdjust="0"/>
  </p:normalViewPr>
  <p:slideViewPr>
    <p:cSldViewPr snapToGrid="0">
      <p:cViewPr varScale="1">
        <p:scale>
          <a:sx n="63" d="100"/>
          <a:sy n="63" d="100"/>
        </p:scale>
        <p:origin x="7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issa Carrasco" userId="79ec81e1a1081b12" providerId="LiveId" clId="{6ACEF3AC-BA9E-4475-8F4E-283A04A183B1}"/>
    <pc:docChg chg="undo custSel modSld">
      <pc:chgData name="Melissa Carrasco" userId="79ec81e1a1081b12" providerId="LiveId" clId="{6ACEF3AC-BA9E-4475-8F4E-283A04A183B1}" dt="2025-05-14T23:50:32.421" v="146" actId="20577"/>
      <pc:docMkLst>
        <pc:docMk/>
      </pc:docMkLst>
      <pc:sldChg chg="modNotesTx">
        <pc:chgData name="Melissa Carrasco" userId="79ec81e1a1081b12" providerId="LiveId" clId="{6ACEF3AC-BA9E-4475-8F4E-283A04A183B1}" dt="2025-05-14T23:50:32.421" v="146" actId="20577"/>
        <pc:sldMkLst>
          <pc:docMk/>
          <pc:sldMk cId="0" sldId="256"/>
        </pc:sldMkLst>
      </pc:sldChg>
      <pc:sldChg chg="addSp delSp mod modNotesTx">
        <pc:chgData name="Melissa Carrasco" userId="79ec81e1a1081b12" providerId="LiveId" clId="{6ACEF3AC-BA9E-4475-8F4E-283A04A183B1}" dt="2025-05-14T23:40:29.353" v="129" actId="20577"/>
        <pc:sldMkLst>
          <pc:docMk/>
          <pc:sldMk cId="0" sldId="257"/>
        </pc:sldMkLst>
        <pc:spChg chg="add del">
          <ac:chgData name="Melissa Carrasco" userId="79ec81e1a1081b12" providerId="LiveId" clId="{6ACEF3AC-BA9E-4475-8F4E-283A04A183B1}" dt="2025-05-13T00:08:27.879" v="33" actId="22"/>
          <ac:spMkLst>
            <pc:docMk/>
            <pc:sldMk cId="0" sldId="257"/>
            <ac:spMk id="3" creationId="{2AE1FDC6-7F98-D6E0-9262-87AA54F4A7D6}"/>
          </ac:spMkLst>
        </pc:spChg>
      </pc:sldChg>
      <pc:sldChg chg="addSp delSp modSp mod modNotesTx">
        <pc:chgData name="Melissa Carrasco" userId="79ec81e1a1081b12" providerId="LiveId" clId="{6ACEF3AC-BA9E-4475-8F4E-283A04A183B1}" dt="2025-05-14T23:42:58.307" v="130" actId="20577"/>
        <pc:sldMkLst>
          <pc:docMk/>
          <pc:sldMk cId="0" sldId="258"/>
        </pc:sldMkLst>
        <pc:spChg chg="mod">
          <ac:chgData name="Melissa Carrasco" userId="79ec81e1a1081b12" providerId="LiveId" clId="{6ACEF3AC-BA9E-4475-8F4E-283A04A183B1}" dt="2025-05-09T01:33:27.292" v="24" actId="113"/>
          <ac:spMkLst>
            <pc:docMk/>
            <pc:sldMk cId="0" sldId="258"/>
            <ac:spMk id="79" creationId="{00000000-0000-0000-0000-000000000000}"/>
          </ac:spMkLst>
        </pc:spChg>
        <pc:picChg chg="add mod">
          <ac:chgData name="Melissa Carrasco" userId="79ec81e1a1081b12" providerId="LiveId" clId="{6ACEF3AC-BA9E-4475-8F4E-283A04A183B1}" dt="2025-05-09T01:31:04.715" v="12" actId="14100"/>
          <ac:picMkLst>
            <pc:docMk/>
            <pc:sldMk cId="0" sldId="258"/>
            <ac:picMk id="3" creationId="{22627B1F-0246-6D87-AEC0-73398C57962A}"/>
          </ac:picMkLst>
        </pc:picChg>
      </pc:sldChg>
      <pc:sldChg chg="modNotesTx">
        <pc:chgData name="Melissa Carrasco" userId="79ec81e1a1081b12" providerId="LiveId" clId="{6ACEF3AC-BA9E-4475-8F4E-283A04A183B1}" dt="2025-05-14T23:43:09.519" v="131" actId="5793"/>
        <pc:sldMkLst>
          <pc:docMk/>
          <pc:sldMk cId="0" sldId="259"/>
        </pc:sldMkLst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" name="Google Shape;2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“Hi everyone, what we have here is called the </a:t>
            </a:r>
            <a:r>
              <a:rPr lang="en-US" i="1" dirty="0"/>
              <a:t>Rocket Knowledge Assistant</a:t>
            </a:r>
            <a:r>
              <a:rPr lang="en-US" dirty="0"/>
              <a:t>. It's a chatbot designed to answer questions about space and rocket science instantly. Whether you’re curious about rocket launches, specific missions, or reusable vehicles, just ask—and get an answer right away</a:t>
            </a:r>
            <a:r>
              <a:rPr lang="en-US"/>
              <a:t>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It </a:t>
            </a:r>
            <a:r>
              <a:rPr lang="en-US" dirty="0"/>
              <a:t>is user-friendly, perfect for anyone to use.”</a:t>
            </a:r>
            <a:endParaRPr dirty="0"/>
          </a:p>
        </p:txBody>
      </p:sp>
      <p:sp>
        <p:nvSpPr>
          <p:cNvPr id="25" name="Google Shape;2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64a972f8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64a972f8d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-US" dirty="0"/>
              <a:t>“This chatbot works by combining three powerful tools: Python, SQLite, and OpenAI.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First, users can ask about launches, missions, or space vehicles.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then pulls real data from a structured database,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And for more complex questions, it uses AI—to provide smart, helpful answers.</a:t>
            </a:r>
            <a:br>
              <a:rPr lang="en-US" dirty="0"/>
            </a:br>
            <a:endParaRPr dirty="0"/>
          </a:p>
        </p:txBody>
      </p:sp>
      <p:sp>
        <p:nvSpPr>
          <p:cNvPr id="45" name="Google Shape;45;g3564a972f8d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64a972f8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64a972f8d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>
              <a:buNone/>
            </a:pPr>
            <a:r>
              <a:rPr lang="en-US" dirty="0"/>
              <a:t>“Rocket science can feel intimidating, but we wanted to change that.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tool makes space facts easy to access,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It’s perfect for students, science fans, or anyone interested in space.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And most of all, it’s fast, reliable, and fun.</a:t>
            </a:r>
            <a:br>
              <a:rPr lang="en-US" dirty="0"/>
            </a:br>
            <a:r>
              <a:rPr lang="en-US" dirty="0"/>
              <a:t>We believe science should be about curiosity, and this project turns complex information into everyday learning.”</a:t>
            </a:r>
          </a:p>
          <a:p>
            <a:pPr>
              <a:buNone/>
            </a:pPr>
            <a:endParaRPr lang="en-US" dirty="0">
              <a:effectLst/>
            </a:endParaRPr>
          </a:p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Helps users explore space-related data interactively.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Supports education, research, and public outreach.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g3564a972f8d_0_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64a972f8d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64a972f8d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-US" dirty="0"/>
              <a:t>“Under the hood, it’s a smart system. When a user types a question, it first detects the </a:t>
            </a:r>
            <a:r>
              <a:rPr lang="en-US" i="1" dirty="0"/>
              <a:t>intent</a:t>
            </a:r>
            <a:r>
              <a:rPr lang="en-US" dirty="0"/>
              <a:t>—is this something from the database, or does it need an AI-generated answer?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it’s factual—like a launch date—it pulls data from the mission database.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it’s more open-ended—like ‘Why are rockets reusable?’—ChatGPT generates a helpful explanation.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28600" indent="0">
              <a:buFont typeface="Arial" panose="020B0604020202020204" pitchFamily="34" charset="0"/>
              <a:buNone/>
            </a:pPr>
            <a:br>
              <a:rPr lang="en-US" dirty="0"/>
            </a:br>
            <a:r>
              <a:rPr lang="en-US" dirty="0"/>
              <a:t>It’s a smooth mix of structured facts and intelligent reasoning.”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200" kern="100" dirty="0">
              <a:effectLst/>
              <a:latin typeface="Segoe UI Emoji" panose="020B0502040204020203" pitchFamily="34" charset="0"/>
              <a:ea typeface="Aptos" panose="020B0004020202020204" pitchFamily="34" charset="0"/>
              <a:cs typeface="Segoe UI Emoj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200" kern="100" dirty="0">
              <a:effectLst/>
              <a:latin typeface="Segoe UI Emoji" panose="020B0502040204020203" pitchFamily="34" charset="0"/>
              <a:ea typeface="Aptos" panose="020B0004020202020204" pitchFamily="34" charset="0"/>
              <a:cs typeface="Segoe UI Emoj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200" kern="100" dirty="0">
              <a:effectLst/>
              <a:latin typeface="Segoe UI Emoji" panose="020B0502040204020203" pitchFamily="34" charset="0"/>
              <a:ea typeface="Aptos" panose="020B0004020202020204" pitchFamily="34" charset="0"/>
              <a:cs typeface="Segoe UI Emoj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2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🧠</a:t>
            </a:r>
            <a:r>
              <a:rPr lang="en-US" sz="1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System detects whether to search the database or use AI"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g3564a972f8d_0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64a972f8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64a972f8d_0_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3564a972f8d_0_1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dt" idx="10"/>
          </p:nvPr>
        </p:nvSpPr>
        <p:spPr>
          <a:xfrm>
            <a:off x="274320" y="6307672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ftr" idx="11"/>
          </p:nvPr>
        </p:nvSpPr>
        <p:spPr>
          <a:xfrm>
            <a:off x="3489960" y="6307672"/>
            <a:ext cx="5212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sldNum" idx="12"/>
          </p:nvPr>
        </p:nvSpPr>
        <p:spPr>
          <a:xfrm>
            <a:off x="10469880" y="6307672"/>
            <a:ext cx="146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234696" y="237744"/>
            <a:ext cx="11722500" cy="638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Century Gothic"/>
              <a:buNone/>
              <a:defRPr sz="4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Garamond"/>
              <a:buChar char="◦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Garamond"/>
              <a:buChar char="◦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dt" idx="10"/>
          </p:nvPr>
        </p:nvSpPr>
        <p:spPr>
          <a:xfrm>
            <a:off x="274320" y="6307672"/>
            <a:ext cx="2743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ftr" idx="11"/>
          </p:nvPr>
        </p:nvSpPr>
        <p:spPr>
          <a:xfrm>
            <a:off x="3489960" y="6307672"/>
            <a:ext cx="5212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ldNum" idx="12"/>
          </p:nvPr>
        </p:nvSpPr>
        <p:spPr>
          <a:xfrm>
            <a:off x="10469880" y="6307672"/>
            <a:ext cx="146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newsfilter.gr/2009/02/12/sigkrousi-doriforon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 amt="45000"/>
            </a:blip>
            <a:tile tx="-44450" ty="38100" sx="85000" sy="85000" flip="none" algn="tl"/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1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1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31" name="Google Shape;31;p1"/>
          <p:cNvGrpSpPr/>
          <p:nvPr/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32" name="Google Shape;32;p1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3" name="Google Shape;33;p1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4" name="Google Shape;34;p1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5" name="Google Shape;35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" name="Google Shape;36;p1" descr="Rocket launch"/>
          <p:cNvPicPr preferRelativeResize="0"/>
          <p:nvPr/>
        </p:nvPicPr>
        <p:blipFill rotWithShape="1">
          <a:blip r:embed="rId4">
            <a:alphaModFix amt="45000"/>
          </a:blip>
          <a:srcRect t="35679" r="32267" b="7243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1447801" y="1411615"/>
            <a:ext cx="9296400" cy="4034700"/>
          </a:xfrm>
          <a:prstGeom prst="rect">
            <a:avLst/>
          </a:prstGeom>
          <a:noFill/>
          <a:ln w="9525" cap="sq" cmpd="sng">
            <a:solidFill>
              <a:srgbClr val="FEFEFE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" name="Google Shape;39;p1"/>
          <p:cNvSpPr txBox="1">
            <a:spLocks noGrp="1"/>
          </p:cNvSpPr>
          <p:nvPr>
            <p:ph type="title"/>
          </p:nvPr>
        </p:nvSpPr>
        <p:spPr>
          <a:xfrm>
            <a:off x="1561708" y="1176863"/>
            <a:ext cx="9068700" cy="24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700"/>
              <a:buFont typeface="Century Gothic"/>
              <a:buNone/>
            </a:pPr>
            <a:r>
              <a:rPr lang="en-US" sz="6700"/>
              <a:t>Rocket Knowledge Assistant</a:t>
            </a:r>
            <a:endParaRPr/>
          </a:p>
        </p:txBody>
      </p:sp>
      <p:sp>
        <p:nvSpPr>
          <p:cNvPr id="40" name="Google Shape;40;p1"/>
          <p:cNvSpPr txBox="1"/>
          <p:nvPr/>
        </p:nvSpPr>
        <p:spPr>
          <a:xfrm>
            <a:off x="3499275" y="3198150"/>
            <a:ext cx="5434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“Ask a rocket question. Get an instant answer.”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" name="Google Shape;41;p1" title="Screenshot 2025-05-08 185144.png"/>
          <p:cNvPicPr preferRelativeResize="0"/>
          <p:nvPr/>
        </p:nvPicPr>
        <p:blipFill rotWithShape="1">
          <a:blip r:embed="rId5">
            <a:alphaModFix/>
          </a:blip>
          <a:srcRect r="2400" b="67985"/>
          <a:stretch/>
        </p:blipFill>
        <p:spPr>
          <a:xfrm>
            <a:off x="3178293" y="3928300"/>
            <a:ext cx="6076176" cy="1172224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564a972f8d_0_3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g3564a972f8d_0_3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g3564a972f8d_0_3"/>
          <p:cNvSpPr/>
          <p:nvPr/>
        </p:nvSpPr>
        <p:spPr>
          <a:xfrm>
            <a:off x="0" y="13050"/>
            <a:ext cx="12192000" cy="6858000"/>
          </a:xfrm>
          <a:prstGeom prst="rect">
            <a:avLst/>
          </a:prstGeom>
          <a:solidFill>
            <a:srgbClr val="2A2E4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" name="Google Shape;50;g3564a972f8d_0_3"/>
          <p:cNvSpPr/>
          <p:nvPr/>
        </p:nvSpPr>
        <p:spPr>
          <a:xfrm>
            <a:off x="4918750" y="5910725"/>
            <a:ext cx="2322600" cy="6981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" name="Google Shape;51;g3564a972f8d_0_3"/>
          <p:cNvSpPr/>
          <p:nvPr/>
        </p:nvSpPr>
        <p:spPr>
          <a:xfrm>
            <a:off x="7241350" y="6021875"/>
            <a:ext cx="2322600" cy="587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g3564a972f8d_0_3"/>
          <p:cNvSpPr/>
          <p:nvPr/>
        </p:nvSpPr>
        <p:spPr>
          <a:xfrm>
            <a:off x="9563950" y="6021875"/>
            <a:ext cx="2322600" cy="5871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3" name="Google Shape;53;g3564a972f8d_0_3"/>
          <p:cNvSpPr/>
          <p:nvPr/>
        </p:nvSpPr>
        <p:spPr>
          <a:xfrm>
            <a:off x="260950" y="274000"/>
            <a:ext cx="11625600" cy="5760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" name="Google Shape;54;g3564a972f8d_0_3"/>
          <p:cNvSpPr txBox="1"/>
          <p:nvPr/>
        </p:nvSpPr>
        <p:spPr>
          <a:xfrm>
            <a:off x="5290600" y="6110800"/>
            <a:ext cx="157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it does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" name="Google Shape;55;g3564a972f8d_0_3"/>
          <p:cNvSpPr txBox="1"/>
          <p:nvPr/>
        </p:nvSpPr>
        <p:spPr>
          <a:xfrm>
            <a:off x="75016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it Matters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g3564a972f8d_0_3"/>
          <p:cNvSpPr txBox="1"/>
          <p:nvPr/>
        </p:nvSpPr>
        <p:spPr>
          <a:xfrm>
            <a:off x="99358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it Works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g3564a972f8d_0_3"/>
          <p:cNvSpPr txBox="1"/>
          <p:nvPr/>
        </p:nvSpPr>
        <p:spPr>
          <a:xfrm>
            <a:off x="260950" y="6034925"/>
            <a:ext cx="600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Rocket Knowledge Assistant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3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8" name="Google Shape;58;g3564a972f8d_0_3"/>
          <p:cNvSpPr txBox="1"/>
          <p:nvPr/>
        </p:nvSpPr>
        <p:spPr>
          <a:xfrm>
            <a:off x="786850" y="911075"/>
            <a:ext cx="106638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chatbot that answers space and rocket questions instantly.</a:t>
            </a:r>
            <a:endParaRPr sz="2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🧑‍🚀 Ask about rocket launches, missions, and reusable vehicles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📊 Pulls facts from a real database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🤖 Uses AI (ChatGPT) for complex questions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9" name="Google Shape;59;g3564a972f8d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7251" y="4234160"/>
            <a:ext cx="2322599" cy="630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g3564a972f8d_0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4900" y="3970709"/>
            <a:ext cx="2004874" cy="948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g3564a972f8d_0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7650" y="3948937"/>
            <a:ext cx="1864899" cy="104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64a972f8d_0_9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g3564a972f8d_0_96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g3564a972f8d_0_96"/>
          <p:cNvSpPr/>
          <p:nvPr/>
        </p:nvSpPr>
        <p:spPr>
          <a:xfrm>
            <a:off x="0" y="13050"/>
            <a:ext cx="12192000" cy="6858000"/>
          </a:xfrm>
          <a:prstGeom prst="rect">
            <a:avLst/>
          </a:prstGeom>
          <a:solidFill>
            <a:srgbClr val="2A2E4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" name="Google Shape;70;g3564a972f8d_0_96"/>
          <p:cNvSpPr/>
          <p:nvPr/>
        </p:nvSpPr>
        <p:spPr>
          <a:xfrm>
            <a:off x="4918750" y="5910725"/>
            <a:ext cx="2322600" cy="6981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g3564a972f8d_0_96"/>
          <p:cNvSpPr/>
          <p:nvPr/>
        </p:nvSpPr>
        <p:spPr>
          <a:xfrm>
            <a:off x="7241350" y="6021875"/>
            <a:ext cx="2322600" cy="587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" name="Google Shape;72;g3564a972f8d_0_96"/>
          <p:cNvSpPr/>
          <p:nvPr/>
        </p:nvSpPr>
        <p:spPr>
          <a:xfrm>
            <a:off x="9563950" y="6021875"/>
            <a:ext cx="2322600" cy="5871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3" name="Google Shape;73;g3564a972f8d_0_96"/>
          <p:cNvSpPr/>
          <p:nvPr/>
        </p:nvSpPr>
        <p:spPr>
          <a:xfrm>
            <a:off x="260950" y="469725"/>
            <a:ext cx="11625600" cy="55650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4" name="Google Shape;74;g3564a972f8d_0_96"/>
          <p:cNvSpPr txBox="1"/>
          <p:nvPr/>
        </p:nvSpPr>
        <p:spPr>
          <a:xfrm>
            <a:off x="5290600" y="6110800"/>
            <a:ext cx="157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it does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g3564a972f8d_0_96"/>
          <p:cNvSpPr txBox="1"/>
          <p:nvPr/>
        </p:nvSpPr>
        <p:spPr>
          <a:xfrm>
            <a:off x="75016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it Matters</a:t>
            </a:r>
            <a:endParaRPr sz="18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76;g3564a972f8d_0_96"/>
          <p:cNvSpPr txBox="1"/>
          <p:nvPr/>
        </p:nvSpPr>
        <p:spPr>
          <a:xfrm>
            <a:off x="99358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it Works</a:t>
            </a:r>
            <a:endParaRPr sz="18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7" name="Google Shape;77;g3564a972f8d_0_96"/>
          <p:cNvSpPr txBox="1"/>
          <p:nvPr/>
        </p:nvSpPr>
        <p:spPr>
          <a:xfrm>
            <a:off x="260950" y="6034925"/>
            <a:ext cx="600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Rocket Knowledge Assistant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3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g3564a972f8d_0_96"/>
          <p:cNvSpPr/>
          <p:nvPr/>
        </p:nvSpPr>
        <p:spPr>
          <a:xfrm>
            <a:off x="260950" y="274000"/>
            <a:ext cx="11625600" cy="57606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g3564a972f8d_0_96"/>
          <p:cNvSpPr txBox="1"/>
          <p:nvPr/>
        </p:nvSpPr>
        <p:spPr>
          <a:xfrm>
            <a:off x="786850" y="911075"/>
            <a:ext cx="99807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Rocket science doesn’t need to be intimidating.</a:t>
            </a:r>
            <a:endParaRPr sz="28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🌍 Makes space facts accessible to anyone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🧒 Great for students, enthusiasts, or casual learners</a:t>
            </a:r>
            <a:endParaRPr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⚡ Fast, reliable, and fun to use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endParaRPr lang="en-US"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endParaRPr lang="en-US"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endParaRPr lang="en-US" sz="2000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</a:pPr>
            <a:r>
              <a:rPr lang="en-US" sz="2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"Turning complex science into everyday curiosity."</a:t>
            </a:r>
            <a:endParaRPr sz="1600" b="1" dirty="0">
              <a:solidFill>
                <a:schemeClr val="tx1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Satellite in space above earth&#10;&#10;AI-generated content may be incorrect.">
            <a:extLst>
              <a:ext uri="{FF2B5EF4-FFF2-40B4-BE49-F238E27FC236}">
                <a16:creationId xmlns:a16="http://schemas.microsoft.com/office/drawing/2014/main" id="{22627B1F-0246-6D87-AEC0-73398C579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849988" y="2867528"/>
            <a:ext cx="3790949" cy="26990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64a972f8d_0_11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564a972f8d_0_110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3564a972f8d_0_110"/>
          <p:cNvSpPr/>
          <p:nvPr/>
        </p:nvSpPr>
        <p:spPr>
          <a:xfrm>
            <a:off x="0" y="13050"/>
            <a:ext cx="12192000" cy="6858000"/>
          </a:xfrm>
          <a:prstGeom prst="rect">
            <a:avLst/>
          </a:prstGeom>
          <a:solidFill>
            <a:srgbClr val="2A2E4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8" name="Google Shape;88;g3564a972f8d_0_110"/>
          <p:cNvSpPr/>
          <p:nvPr/>
        </p:nvSpPr>
        <p:spPr>
          <a:xfrm>
            <a:off x="4918750" y="5910725"/>
            <a:ext cx="2322600" cy="6981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" name="Google Shape;89;g3564a972f8d_0_110"/>
          <p:cNvSpPr/>
          <p:nvPr/>
        </p:nvSpPr>
        <p:spPr>
          <a:xfrm>
            <a:off x="7241350" y="6021875"/>
            <a:ext cx="2322600" cy="587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0" name="Google Shape;90;g3564a972f8d_0_110"/>
          <p:cNvSpPr/>
          <p:nvPr/>
        </p:nvSpPr>
        <p:spPr>
          <a:xfrm>
            <a:off x="9563950" y="6021875"/>
            <a:ext cx="2322600" cy="5871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1" name="Google Shape;91;g3564a972f8d_0_110"/>
          <p:cNvSpPr/>
          <p:nvPr/>
        </p:nvSpPr>
        <p:spPr>
          <a:xfrm>
            <a:off x="260950" y="469725"/>
            <a:ext cx="11625600" cy="55650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Google Shape;92;g3564a972f8d_0_110"/>
          <p:cNvSpPr txBox="1"/>
          <p:nvPr/>
        </p:nvSpPr>
        <p:spPr>
          <a:xfrm>
            <a:off x="5290600" y="6110800"/>
            <a:ext cx="157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it does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3" name="Google Shape;93;g3564a972f8d_0_110"/>
          <p:cNvSpPr txBox="1"/>
          <p:nvPr/>
        </p:nvSpPr>
        <p:spPr>
          <a:xfrm>
            <a:off x="75016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Why it Matters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4" name="Google Shape;94;g3564a972f8d_0_110"/>
          <p:cNvSpPr txBox="1"/>
          <p:nvPr/>
        </p:nvSpPr>
        <p:spPr>
          <a:xfrm>
            <a:off x="9935800" y="6110800"/>
            <a:ext cx="1802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it Works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5" name="Google Shape;95;g3564a972f8d_0_110"/>
          <p:cNvSpPr txBox="1"/>
          <p:nvPr/>
        </p:nvSpPr>
        <p:spPr>
          <a:xfrm>
            <a:off x="260950" y="6034925"/>
            <a:ext cx="600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Rocket Knowledge Assistant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3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" name="Google Shape;96;g3564a972f8d_0_110"/>
          <p:cNvSpPr/>
          <p:nvPr/>
        </p:nvSpPr>
        <p:spPr>
          <a:xfrm>
            <a:off x="260950" y="274000"/>
            <a:ext cx="11625600" cy="57606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7" name="Google Shape;97;g3564a972f8d_0_110"/>
          <p:cNvSpPr txBox="1"/>
          <p:nvPr/>
        </p:nvSpPr>
        <p:spPr>
          <a:xfrm>
            <a:off x="786850" y="911075"/>
            <a:ext cx="99807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Under the hood, it’s a smart system that knows when to search and when to think.</a:t>
            </a:r>
            <a:endParaRPr sz="2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💬 User types question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🧠 Intent detected — database vs. AI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📚 Answer pulled from mission data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🤖 Or AI generates response if needed</a:t>
            </a:r>
            <a:endParaRPr sz="2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64a972f8d_0_14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3564a972f8d_0_141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3564a972f8d_0_141"/>
          <p:cNvSpPr/>
          <p:nvPr/>
        </p:nvSpPr>
        <p:spPr>
          <a:xfrm>
            <a:off x="0" y="13050"/>
            <a:ext cx="12192000" cy="6858000"/>
          </a:xfrm>
          <a:prstGeom prst="rect">
            <a:avLst/>
          </a:prstGeom>
          <a:solidFill>
            <a:srgbClr val="2A2E4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g3564a972f8d_0_141"/>
          <p:cNvSpPr txBox="1"/>
          <p:nvPr/>
        </p:nvSpPr>
        <p:spPr>
          <a:xfrm>
            <a:off x="4842000" y="3105750"/>
            <a:ext cx="2508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 Time</a:t>
            </a:r>
            <a:endParaRPr sz="30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" name="Google Shape;107;g3564a972f8d_0_141"/>
          <p:cNvSpPr txBox="1"/>
          <p:nvPr/>
        </p:nvSpPr>
        <p:spPr>
          <a:xfrm>
            <a:off x="260950" y="6034925"/>
            <a:ext cx="600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Rocket Knowledge Assistant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 3</a:t>
            </a:r>
            <a:endParaRPr sz="1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avon">
  <a:themeElements>
    <a:clrScheme name="Savon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494</Words>
  <Application>Microsoft Office PowerPoint</Application>
  <PresentationFormat>Widescreen</PresentationFormat>
  <Paragraphs>72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Garamond</vt:lpstr>
      <vt:lpstr>Century Gothic</vt:lpstr>
      <vt:lpstr>Courier New</vt:lpstr>
      <vt:lpstr>Aptos</vt:lpstr>
      <vt:lpstr>Segoe UI Emoji</vt:lpstr>
      <vt:lpstr>Savon</vt:lpstr>
      <vt:lpstr>Rocket Knowledge Assistant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Melissa Carrasco</dc:creator>
  <cp:lastModifiedBy>Melissa Carrasco</cp:lastModifiedBy>
  <cp:revision>1</cp:revision>
  <dcterms:created xsi:type="dcterms:W3CDTF">2025-05-06T18:10:07Z</dcterms:created>
  <dcterms:modified xsi:type="dcterms:W3CDTF">2025-05-14T23:50:41Z</dcterms:modified>
</cp:coreProperties>
</file>